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4/17/2024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err="1" smtClean="0"/>
              <a:t>JourneyGems</a:t>
            </a:r>
            <a:r>
              <a:rPr lang="hu-HU" dirty="0"/>
              <a:t/>
            </a:r>
            <a:br>
              <a:rPr lang="hu-HU" dirty="0"/>
            </a:br>
            <a:r>
              <a:rPr lang="hu-HU" sz="6600" dirty="0" smtClean="0"/>
              <a:t>Autóbérlős weboldal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hu-HU" cap="none" dirty="0" smtClean="0"/>
              <a:t>Beke Szabolcs – </a:t>
            </a:r>
            <a:r>
              <a:rPr lang="hu-HU" cap="none" dirty="0" err="1" smtClean="0"/>
              <a:t>Szlobodnyik</a:t>
            </a:r>
            <a:r>
              <a:rPr lang="hu-HU" cap="none" dirty="0" smtClean="0"/>
              <a:t> Milán</a:t>
            </a:r>
          </a:p>
          <a:p>
            <a:pPr algn="ctr"/>
            <a:r>
              <a:rPr lang="hu-HU" cap="none" dirty="0" smtClean="0"/>
              <a:t>2024</a:t>
            </a:r>
            <a:endParaRPr lang="hu-HU" cap="none" dirty="0"/>
          </a:p>
        </p:txBody>
      </p:sp>
    </p:spTree>
    <p:extLst>
      <p:ext uri="{BB962C8B-B14F-4D97-AF65-F5344CB8AC3E}">
        <p14:creationId xmlns:p14="http://schemas.microsoft.com/office/powerpoint/2010/main" val="844434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smtClean="0"/>
              <a:t>Kezdőoldal</a:t>
            </a: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853248"/>
            <a:ext cx="4466746" cy="2325600"/>
          </a:xfrm>
        </p:spPr>
      </p:pic>
      <p:sp>
        <p:nvSpPr>
          <p:cNvPr id="6" name="Szövegdoboz 5"/>
          <p:cNvSpPr txBox="1"/>
          <p:nvPr/>
        </p:nvSpPr>
        <p:spPr>
          <a:xfrm>
            <a:off x="2128316" y="1369323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Kezdő oldal</a:t>
            </a:r>
            <a:endParaRPr lang="hu-HU" dirty="0"/>
          </a:p>
        </p:txBody>
      </p:sp>
      <p:sp>
        <p:nvSpPr>
          <p:cNvPr id="7" name="Szövegdoboz 6"/>
          <p:cNvSpPr txBox="1"/>
          <p:nvPr/>
        </p:nvSpPr>
        <p:spPr>
          <a:xfrm>
            <a:off x="8247133" y="1368833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Sötét módban</a:t>
            </a:r>
            <a:endParaRPr lang="hu-HU" dirty="0"/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643" y="1853248"/>
            <a:ext cx="4466677" cy="2325600"/>
          </a:xfrm>
          <a:prstGeom prst="rect">
            <a:avLst/>
          </a:prstGeom>
        </p:spPr>
      </p:pic>
      <p:sp>
        <p:nvSpPr>
          <p:cNvPr id="9" name="Szövegdoboz 8"/>
          <p:cNvSpPr txBox="1"/>
          <p:nvPr/>
        </p:nvSpPr>
        <p:spPr>
          <a:xfrm>
            <a:off x="4430684" y="4293441"/>
            <a:ext cx="3092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Frissítéskor random új autó</a:t>
            </a:r>
            <a:endParaRPr lang="hu-HU" dirty="0"/>
          </a:p>
        </p:txBody>
      </p:sp>
      <p:pic>
        <p:nvPicPr>
          <p:cNvPr id="10" name="Kép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072" y="4662773"/>
            <a:ext cx="4347735" cy="207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191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69500"/>
          </a:xfrm>
        </p:spPr>
        <p:txBody>
          <a:bodyPr/>
          <a:lstStyle/>
          <a:p>
            <a:pPr algn="ctr"/>
            <a:r>
              <a:rPr lang="hu-HU" dirty="0" smtClean="0"/>
              <a:t>Bérelhető </a:t>
            </a:r>
            <a:r>
              <a:rPr lang="hu-HU" dirty="0"/>
              <a:t>autóink oldala</a:t>
            </a: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67" y="1319041"/>
            <a:ext cx="5870809" cy="2843673"/>
          </a:xfr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85" y="4361778"/>
            <a:ext cx="4821382" cy="2333473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058" y="4360657"/>
            <a:ext cx="4821378" cy="23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85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49629" y="452718"/>
            <a:ext cx="10540538" cy="927195"/>
          </a:xfrm>
        </p:spPr>
        <p:txBody>
          <a:bodyPr/>
          <a:lstStyle/>
          <a:p>
            <a:pPr algn="ctr"/>
            <a:r>
              <a:rPr lang="hu-HU" dirty="0"/>
              <a:t>Foglalós oldala a kiválasztott autónak</a:t>
            </a: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57" y="1379913"/>
            <a:ext cx="5533205" cy="2661649"/>
          </a:xfr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662" y="1379913"/>
            <a:ext cx="5527963" cy="2661649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748" y="4098592"/>
            <a:ext cx="2622621" cy="2627930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898" y="4207186"/>
            <a:ext cx="5527963" cy="241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384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Profil Oldal</a:t>
            </a: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12" y="1296296"/>
            <a:ext cx="5037420" cy="3147743"/>
          </a:xfr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231" y="2770414"/>
            <a:ext cx="5039565" cy="3548946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756" y="1368123"/>
            <a:ext cx="3426462" cy="128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72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Bejelentkezés</a:t>
            </a: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26" b="13108"/>
          <a:stretch/>
        </p:blipFill>
        <p:spPr>
          <a:xfrm>
            <a:off x="3822916" y="1571105"/>
            <a:ext cx="3051112" cy="2385753"/>
          </a:xfr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193" y="4120486"/>
            <a:ext cx="2832279" cy="2471701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472" y="4120486"/>
            <a:ext cx="2836463" cy="246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243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Regisztráció</a:t>
            </a: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257" y="1312805"/>
            <a:ext cx="3300429" cy="4158633"/>
          </a:xfrm>
        </p:spPr>
      </p:pic>
    </p:spTree>
    <p:extLst>
      <p:ext uri="{BB962C8B-B14F-4D97-AF65-F5344CB8AC3E}">
        <p14:creationId xmlns:p14="http://schemas.microsoft.com/office/powerpoint/2010/main" val="4157492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948737" y="2954849"/>
            <a:ext cx="5879380" cy="902257"/>
          </a:xfrm>
        </p:spPr>
        <p:txBody>
          <a:bodyPr/>
          <a:lstStyle/>
          <a:p>
            <a:r>
              <a:rPr lang="hu-HU" dirty="0" smtClean="0"/>
              <a:t>Köszönjük a figyelmet!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41255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68</TotalTime>
  <Words>32</Words>
  <Application>Microsoft Office PowerPoint</Application>
  <PresentationFormat>Szélesvásznú</PresentationFormat>
  <Paragraphs>13</Paragraphs>
  <Slides>8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Ion</vt:lpstr>
      <vt:lpstr>JourneyGems Autóbérlős weboldal</vt:lpstr>
      <vt:lpstr>Kezdőoldal</vt:lpstr>
      <vt:lpstr>Bérelhető autóink oldala</vt:lpstr>
      <vt:lpstr>Foglalós oldala a kiválasztott autónak</vt:lpstr>
      <vt:lpstr>Profil Oldal</vt:lpstr>
      <vt:lpstr>Bejelentkezés</vt:lpstr>
      <vt:lpstr>Regisztráció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JourneyGems Autóbérlős weboldal</dc:title>
  <dc:creator>Beke Szabolcs</dc:creator>
  <cp:lastModifiedBy>Beke Szabolcs</cp:lastModifiedBy>
  <cp:revision>16</cp:revision>
  <dcterms:created xsi:type="dcterms:W3CDTF">2024-04-17T08:31:52Z</dcterms:created>
  <dcterms:modified xsi:type="dcterms:W3CDTF">2024-04-17T09:40:32Z</dcterms:modified>
</cp:coreProperties>
</file>